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327" r:id="rId5"/>
    <p:sldId id="278" r:id="rId6"/>
    <p:sldId id="337" r:id="rId7"/>
    <p:sldId id="339" r:id="rId8"/>
    <p:sldId id="340" r:id="rId9"/>
    <p:sldId id="348" r:id="rId10"/>
    <p:sldId id="341" r:id="rId11"/>
    <p:sldId id="342" r:id="rId12"/>
    <p:sldId id="347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3" d="100"/>
          <a:sy n="83" d="100"/>
        </p:scale>
        <p:origin x="-392" y="-5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85786" y="785800"/>
            <a:ext cx="7143800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一瓶果汁连瓶共重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760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倒出一半后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连瓶共重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445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将剩下的果汁平均分给三位小朋友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那么每人分了多少克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2" name="矩形 11"/>
          <p:cNvSpPr/>
          <p:nvPr/>
        </p:nvSpPr>
        <p:spPr>
          <a:xfrm>
            <a:off x="2071670" y="2714626"/>
            <a:ext cx="57150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(760-445)÷3=105(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4" name="矩形 3"/>
          <p:cNvSpPr/>
          <p:nvPr/>
        </p:nvSpPr>
        <p:spPr>
          <a:xfrm>
            <a:off x="2000232" y="3571882"/>
            <a:ext cx="50720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每人分了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克。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85786" y="785800"/>
            <a:ext cx="73581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在一条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米长的小路一侧每隔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米栽一棵树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如果路的两头都栽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需要准备多少棵树苗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2" name="矩形 11"/>
          <p:cNvSpPr/>
          <p:nvPr/>
        </p:nvSpPr>
        <p:spPr>
          <a:xfrm>
            <a:off x="2000232" y="2500312"/>
            <a:ext cx="57150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420÷4+1=106(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4" name="矩形 3"/>
          <p:cNvSpPr/>
          <p:nvPr/>
        </p:nvSpPr>
        <p:spPr>
          <a:xfrm>
            <a:off x="1357290" y="3500444"/>
            <a:ext cx="57150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需要准备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棵树苗。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商的中间有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0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的除法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857238"/>
            <a:ext cx="7786710" cy="259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计算下列各题。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0÷3=(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0÷6=(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5÷8=(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)……(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4" name="矩形 13"/>
          <p:cNvSpPr/>
          <p:nvPr/>
        </p:nvSpPr>
        <p:spPr>
          <a:xfrm>
            <a:off x="1857356" y="157161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57356" y="2143122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85918" y="2786064"/>
            <a:ext cx="285752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0          5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158" y="3571882"/>
            <a:ext cx="84296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1.0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除以任何不是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的数都得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在除法中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不够商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714362"/>
            <a:ext cx="80010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12÷6=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36÷9=            56÷7=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9÷3=            210÷7=          350÷5=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900÷3=        640÷8=          260÷2=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33÷3=          60÷5=            90÷6=</a:t>
            </a:r>
          </a:p>
        </p:txBody>
      </p:sp>
      <p:sp>
        <p:nvSpPr>
          <p:cNvPr id="4" name="矩形 3"/>
          <p:cNvSpPr/>
          <p:nvPr/>
        </p:nvSpPr>
        <p:spPr>
          <a:xfrm>
            <a:off x="1714480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</p:txBody>
      </p:sp>
      <p:sp>
        <p:nvSpPr>
          <p:cNvPr id="5" name="矩形 4"/>
          <p:cNvSpPr/>
          <p:nvPr/>
        </p:nvSpPr>
        <p:spPr>
          <a:xfrm>
            <a:off x="3929058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</p:txBody>
      </p:sp>
      <p:sp>
        <p:nvSpPr>
          <p:cNvPr id="6" name="矩形 5"/>
          <p:cNvSpPr/>
          <p:nvPr/>
        </p:nvSpPr>
        <p:spPr>
          <a:xfrm>
            <a:off x="6500826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</a:p>
        </p:txBody>
      </p:sp>
      <p:sp>
        <p:nvSpPr>
          <p:cNvPr id="7" name="矩形 6"/>
          <p:cNvSpPr/>
          <p:nvPr/>
        </p:nvSpPr>
        <p:spPr>
          <a:xfrm>
            <a:off x="1571604" y="1719761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</a:p>
        </p:txBody>
      </p:sp>
      <p:sp>
        <p:nvSpPr>
          <p:cNvPr id="8" name="矩形 7"/>
          <p:cNvSpPr/>
          <p:nvPr/>
        </p:nvSpPr>
        <p:spPr>
          <a:xfrm>
            <a:off x="4071934" y="1791199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</a:p>
        </p:txBody>
      </p:sp>
      <p:sp>
        <p:nvSpPr>
          <p:cNvPr id="9" name="矩形 8"/>
          <p:cNvSpPr/>
          <p:nvPr/>
        </p:nvSpPr>
        <p:spPr>
          <a:xfrm>
            <a:off x="6500826" y="1791199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</a:p>
        </p:txBody>
      </p:sp>
      <p:sp>
        <p:nvSpPr>
          <p:cNvPr id="16" name="矩形 15"/>
          <p:cNvSpPr/>
          <p:nvPr/>
        </p:nvSpPr>
        <p:spPr>
          <a:xfrm>
            <a:off x="1857356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</a:p>
        </p:txBody>
      </p:sp>
      <p:sp>
        <p:nvSpPr>
          <p:cNvPr id="17" name="矩形 16"/>
          <p:cNvSpPr/>
          <p:nvPr/>
        </p:nvSpPr>
        <p:spPr>
          <a:xfrm>
            <a:off x="4286248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</a:p>
        </p:txBody>
      </p:sp>
      <p:sp>
        <p:nvSpPr>
          <p:cNvPr id="18" name="矩形 17"/>
          <p:cNvSpPr/>
          <p:nvPr/>
        </p:nvSpPr>
        <p:spPr>
          <a:xfrm>
            <a:off x="6500826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130</a:t>
            </a:r>
          </a:p>
        </p:txBody>
      </p:sp>
      <p:sp>
        <p:nvSpPr>
          <p:cNvPr id="19" name="矩形 18"/>
          <p:cNvSpPr/>
          <p:nvPr/>
        </p:nvSpPr>
        <p:spPr>
          <a:xfrm>
            <a:off x="1785918" y="342900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</a:p>
        </p:txBody>
      </p:sp>
      <p:sp>
        <p:nvSpPr>
          <p:cNvPr id="20" name="矩形 19"/>
          <p:cNvSpPr/>
          <p:nvPr/>
        </p:nvSpPr>
        <p:spPr>
          <a:xfrm>
            <a:off x="3929058" y="342900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</a:p>
        </p:txBody>
      </p:sp>
      <p:sp>
        <p:nvSpPr>
          <p:cNvPr id="21" name="矩形 20"/>
          <p:cNvSpPr/>
          <p:nvPr/>
        </p:nvSpPr>
        <p:spPr>
          <a:xfrm>
            <a:off x="6357950" y="3429006"/>
            <a:ext cx="10715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714362"/>
            <a:ext cx="8059148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乘任何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都等于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除以任何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都等于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402÷2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商的十位上的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省略。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商的中间的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不能省略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的作用。</a:t>
            </a:r>
          </a:p>
        </p:txBody>
      </p:sp>
      <p:sp>
        <p:nvSpPr>
          <p:cNvPr id="6" name="矩形 5"/>
          <p:cNvSpPr/>
          <p:nvPr/>
        </p:nvSpPr>
        <p:spPr>
          <a:xfrm>
            <a:off x="2786050" y="1357304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</a:p>
        </p:txBody>
      </p:sp>
      <p:sp>
        <p:nvSpPr>
          <p:cNvPr id="8" name="矩形 7"/>
          <p:cNvSpPr/>
          <p:nvPr/>
        </p:nvSpPr>
        <p:spPr>
          <a:xfrm>
            <a:off x="2928926" y="2000246"/>
            <a:ext cx="257176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的数</a:t>
            </a:r>
          </a:p>
        </p:txBody>
      </p:sp>
      <p:sp>
        <p:nvSpPr>
          <p:cNvPr id="9" name="矩形 8"/>
          <p:cNvSpPr/>
          <p:nvPr/>
        </p:nvSpPr>
        <p:spPr>
          <a:xfrm>
            <a:off x="5857884" y="2643188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</a:t>
            </a:r>
          </a:p>
        </p:txBody>
      </p:sp>
      <p:sp>
        <p:nvSpPr>
          <p:cNvPr id="11" name="矩形 10"/>
          <p:cNvSpPr/>
          <p:nvPr/>
        </p:nvSpPr>
        <p:spPr>
          <a:xfrm>
            <a:off x="5429256" y="3286130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占位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526852"/>
            <a:ext cx="85725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笔算下面各题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带*的要验算。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806÷2=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418÷2=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629÷3=                      *808÷8=</a:t>
            </a:r>
          </a:p>
        </p:txBody>
      </p:sp>
      <p:sp>
        <p:nvSpPr>
          <p:cNvPr id="9" name="矩形 8"/>
          <p:cNvSpPr/>
          <p:nvPr/>
        </p:nvSpPr>
        <p:spPr>
          <a:xfrm>
            <a:off x="5572132" y="1214428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209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28794" y="1214428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57356" y="1862637"/>
            <a:ext cx="235745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209……2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43570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14612" y="3286130"/>
            <a:ext cx="32861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竖式及验算略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857238"/>
            <a:ext cx="80591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除以一个不等于零的数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商一定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这两个数的积。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大于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小于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等于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                       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要使商中间是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并且没有余数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里可填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C.5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86512" y="928676"/>
            <a:ext cx="840447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28926" y="3429006"/>
            <a:ext cx="1050559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3108" y="190012"/>
            <a:ext cx="61303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精挑细选。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TH175.EPS" descr="id:2147490174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414" y="2786064"/>
            <a:ext cx="1856980" cy="6744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1142990"/>
            <a:ext cx="80591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                       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被除数百位上填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商的中间才有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C.3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29388" y="1142990"/>
            <a:ext cx="840447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3108" y="190012"/>
            <a:ext cx="61303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精挑细选。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TH176.EPS" descr="id:2147490189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5852" y="1142990"/>
            <a:ext cx="1799068" cy="6555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857238"/>
            <a:ext cx="8059148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王师傅把一根长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749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米的光纤光缆剪成同样长的几段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他剪了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每根光纤光缆长多少米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0" name="矩形 9"/>
          <p:cNvSpPr/>
          <p:nvPr/>
        </p:nvSpPr>
        <p:spPr>
          <a:xfrm>
            <a:off x="2071670" y="2428874"/>
            <a:ext cx="45720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749÷(6+1)=107(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00232" y="3143254"/>
            <a:ext cx="48577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每根光纤光缆长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412</Words>
  <Application>Microsoft Office PowerPoint</Application>
  <PresentationFormat>全屏显示(16:9)</PresentationFormat>
  <Paragraphs>76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338</cp:revision>
  <dcterms:created xsi:type="dcterms:W3CDTF">2018-12-06T02:32:00Z</dcterms:created>
  <dcterms:modified xsi:type="dcterms:W3CDTF">2021-01-03T09:18:18Z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